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917" y="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023ADC-C6B5-4E8C-8453-05D47A5B3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D1F8FE4-1EF7-480A-ABF7-BBB0E0091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CC6A25-A719-4F68-9BAA-CE152E20E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5094-EF0C-4D06-8E33-39A7AAA80714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3ABE8B-4E3C-45C6-8A38-FA2358E1A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B105C5-B3BF-44BF-907D-33359BF3D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E6E1-79B8-4FD3-807C-9E920C7032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133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051878-96D0-45A5-9095-AEFE09C48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62FA3F0-C6EB-4174-8496-54A212CD8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5464B7-2D32-4C0F-A70D-267DC7D00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5094-EF0C-4D06-8E33-39A7AAA80714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5D4979-CFCF-42F0-B553-49F9652A6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9FDCB5-5713-4FAB-9064-A9E7355A2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E6E1-79B8-4FD3-807C-9E920C7032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430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1EF2C84-60A1-486E-A4AF-0E9FC5D536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A9051AA-95EB-412B-8B78-803D7F4B46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3E603C-6629-413D-A0F6-C01800D6E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5094-EF0C-4D06-8E33-39A7AAA80714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7D8AB7-4980-459E-BEAD-5E89500CA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654B83-79B1-408B-8F2D-55D7185C6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E6E1-79B8-4FD3-807C-9E920C7032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5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D8FD31-E9D5-42F2-BB24-1843531B8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725E34-7BDD-44D2-89CB-3F385A021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E7CE59-07A7-4292-ACA0-C2399545B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5094-EF0C-4D06-8E33-39A7AAA80714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368F46-A2C7-4AF4-B46B-B074D4177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EA8B73-480C-49D9-92FB-76626F621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E6E1-79B8-4FD3-807C-9E920C7032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996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332544-EADC-449D-9373-5FC72BEDF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7E238DE-64F8-4654-80B2-EFE9B6B95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27B33C-6175-49A0-8A31-D7F1F061D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5094-EF0C-4D06-8E33-39A7AAA80714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CA81FB-C3CD-4A0C-BE23-9684FC807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CC1BBB3-331C-45C2-8129-22CD6BCE7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E6E1-79B8-4FD3-807C-9E920C7032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783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0DA9C9-3CDC-4113-A0CF-542DA7A1A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D38288-A667-42B1-95C9-A40D5A7861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08185E9-CBC0-482C-A6AB-400579084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711654D-E966-4E68-9394-587A13B55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5094-EF0C-4D06-8E33-39A7AAA80714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527F05-2799-4DE7-BA6F-5B423EC9D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519988D-64E4-41EB-B7F5-590FA802F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E6E1-79B8-4FD3-807C-9E920C7032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494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ABC77E-AF7B-4905-8145-85AF37B44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25E68F-BEA0-4732-AFFD-BB16C91A0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14C0AA3-D871-41A2-8B78-D143A829D7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C954D76-0E30-491E-B614-564ACF44FE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F8A5018-6FEC-499C-979B-58FD2E356A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08813E4-DC75-4F80-B8D1-B5614723E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5094-EF0C-4D06-8E33-39A7AAA80714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6B3CCFB-4A6E-4596-BB0D-675784537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E765FA6-3558-4D21-88AF-583C1EA05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E6E1-79B8-4FD3-807C-9E920C7032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10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0319CE-4EA1-45F0-A2B4-4B9C680AA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225AAD0-124E-4FA4-BF45-96C97388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5094-EF0C-4D06-8E33-39A7AAA80714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C7BEBC1-AC37-416F-918B-FA15BA896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A66BE79-51E8-4F09-A4FC-AACD6F598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E6E1-79B8-4FD3-807C-9E920C7032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62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B8FF78C-10BA-4EC7-8E31-2681316DC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5094-EF0C-4D06-8E33-39A7AAA80714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342183D-0147-4513-9FF4-C9CBD91F5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13DB74E-D8AB-46B5-BDDF-94A3A8D78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E6E1-79B8-4FD3-807C-9E920C7032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330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5C47EF-200B-4CF7-B831-D1160EBB2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867A98-6888-46B9-98AA-A9431CE74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9C9662D-10EB-4E4B-911C-2566C0801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8D14943-BCC2-487A-8B95-EE7F4EE5F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5094-EF0C-4D06-8E33-39A7AAA80714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3BCC3A6-DB93-403E-A3F1-61524196D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17306E2-10C6-4C5B-B4A5-3D8957B45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E6E1-79B8-4FD3-807C-9E920C7032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315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6CD1D-77E1-41D4-B130-2FBA74890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B47FAF8-1B38-41FB-A5E6-F11BBE615F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E9DF0F0-CE91-481A-909E-0FF0A00E7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D59DE5D-2079-43E7-B039-512F8FDDF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5094-EF0C-4D06-8E33-39A7AAA80714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F910F5E-5972-4C0D-816E-FEA5832D7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6E48CF1-743C-4474-AAC5-061F6435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5E6E1-79B8-4FD3-807C-9E920C7032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139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CB27302-8416-4E08-AE53-73A291C57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1257B1-5554-4B04-BA26-FB966214F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F541D3-6509-4725-B4A2-C25343F4F6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15094-EF0C-4D06-8E33-39A7AAA80714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797487-A333-4C9D-A4BB-02C4EA183E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8930E9-AFEC-4BD3-BD6E-16ED643D6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5E6E1-79B8-4FD3-807C-9E920C7032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16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tmp"/><Relationship Id="rId3" Type="http://schemas.openxmlformats.org/officeDocument/2006/relationships/image" Target="../media/image2.tmp"/><Relationship Id="rId7" Type="http://schemas.openxmlformats.org/officeDocument/2006/relationships/image" Target="../media/image6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tmp"/><Relationship Id="rId5" Type="http://schemas.openxmlformats.org/officeDocument/2006/relationships/image" Target="../media/image4.tmp"/><Relationship Id="rId10" Type="http://schemas.openxmlformats.org/officeDocument/2006/relationships/image" Target="../media/image8.tmp"/><Relationship Id="rId4" Type="http://schemas.openxmlformats.org/officeDocument/2006/relationships/image" Target="../media/image3.tmp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39AF39-B6E4-4EF6-AF09-6F0DB1288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098" y="131766"/>
            <a:ext cx="9047922" cy="837121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gency FB" panose="020B0503020202020204" pitchFamily="34" charset="0"/>
              </a:rPr>
              <a:t>VC Team – Starting Points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B6C852-8C30-4618-A1A1-8FDDF6E0D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3170" y="3269972"/>
            <a:ext cx="9047922" cy="274796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de-AT" dirty="0"/>
          </a:p>
          <a:p>
            <a:pPr marL="914400" lvl="1" indent="-457200">
              <a:buAutoNum type="arabicParenR"/>
            </a:pPr>
            <a:endParaRPr lang="en-GB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8F5F115-1C9A-45BA-A2F5-7B3FCB4591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r="965" b="-1"/>
          <a:stretch/>
        </p:blipFill>
        <p:spPr>
          <a:xfrm>
            <a:off x="5141908" y="1035671"/>
            <a:ext cx="7049288" cy="742544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E8150FDD-EC13-4919-86DE-A0338FBC1E8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5"/>
          <a:stretch/>
        </p:blipFill>
        <p:spPr>
          <a:xfrm>
            <a:off x="5139230" y="1840299"/>
            <a:ext cx="7042859" cy="627304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4964CEEE-0B7D-4372-95B5-66C84C25E8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206" y="4144192"/>
            <a:ext cx="7085989" cy="640109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08AE504E-E8DA-4A52-A8AB-07516E8F691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28"/>
          <a:stretch/>
        </p:blipFill>
        <p:spPr>
          <a:xfrm>
            <a:off x="5107895" y="2514355"/>
            <a:ext cx="7002953" cy="736124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12A7C89A-95C0-4A39-9F52-41995A8E1D8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094" y="3305282"/>
            <a:ext cx="7085995" cy="736124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0F8F0C3E-4407-49F5-8D36-63DE8DCD187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545" y="4912818"/>
            <a:ext cx="7105187" cy="768129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DC3CFBDB-04CF-472A-A7EC-C7CA31D9E14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381" y="5747731"/>
            <a:ext cx="7073188" cy="74252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itel 1">
                <a:extLst>
                  <a:ext uri="{FF2B5EF4-FFF2-40B4-BE49-F238E27FC236}">
                    <a16:creationId xmlns:a16="http://schemas.microsoft.com/office/drawing/2014/main" id="{443D6B0A-12C0-4CC9-BEDA-997D4D17A44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220328" y="2467603"/>
                <a:ext cx="4156212" cy="55224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de-AT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AT" sz="2000" b="0" i="1" smtClean="0"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de-AT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AT" sz="2000" dirty="0">
                    <a:latin typeface="Agency FB" panose="020B0503020202020204" pitchFamily="34" charset="0"/>
                  </a:rPr>
                  <a:t> Doc Color/Icon </a:t>
                </a:r>
                <a:r>
                  <a:rPr lang="en-US" sz="2000" dirty="0">
                    <a:latin typeface="Agency FB" panose="020B0503020202020204" pitchFamily="34" charset="0"/>
                  </a:rPr>
                  <a:t>Scheme</a:t>
                </a:r>
              </a:p>
            </p:txBody>
          </p:sp>
        </mc:Choice>
        <mc:Fallback xmlns="">
          <p:sp>
            <p:nvSpPr>
              <p:cNvPr id="21" name="Titel 1">
                <a:extLst>
                  <a:ext uri="{FF2B5EF4-FFF2-40B4-BE49-F238E27FC236}">
                    <a16:creationId xmlns:a16="http://schemas.microsoft.com/office/drawing/2014/main" id="{443D6B0A-12C0-4CC9-BEDA-997D4D17A4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20328" y="2467603"/>
                <a:ext cx="4156212" cy="552240"/>
              </a:xfrm>
              <a:prstGeom prst="rect">
                <a:avLst/>
              </a:prstGeom>
              <a:blipFill>
                <a:blip r:embed="rId9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Inhaltsplatzhalter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91076445-DA80-4BD5-BEAB-46FD0589CDC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276" y="2976771"/>
            <a:ext cx="4480543" cy="90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028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Agency FB</vt:lpstr>
      <vt:lpstr>Arial</vt:lpstr>
      <vt:lpstr>Calibri</vt:lpstr>
      <vt:lpstr>Calibri Light</vt:lpstr>
      <vt:lpstr>Cambria Math</vt:lpstr>
      <vt:lpstr>Office</vt:lpstr>
      <vt:lpstr>VC Team – Starting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VC Team – Starting Points</dc:title>
  <dc:creator>Anna Knörr</dc:creator>
  <cp:lastModifiedBy>Anna Knörr</cp:lastModifiedBy>
  <cp:revision>1</cp:revision>
  <dcterms:created xsi:type="dcterms:W3CDTF">2021-02-27T09:03:09Z</dcterms:created>
  <dcterms:modified xsi:type="dcterms:W3CDTF">2021-02-27T09:03:59Z</dcterms:modified>
</cp:coreProperties>
</file>