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917" y="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EF3A6E-2B7F-412D-B04B-A6B39E8B45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4F9F59D-9BE1-40BC-88BC-FC4747603A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0E4A50-6E5D-4985-A2B4-524D892A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C5DA-5AF1-47BD-A979-0AD6353A8D6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1D5014-55DE-4C40-8C43-E872C9D2E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B29AC0-FEEF-4E7A-9823-0A4DE4EE9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CA1DF-0EEF-467E-9D88-84D555ADFA1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54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94708A-670A-4268-9930-EFF02B097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56E424F-03A9-446A-ACE2-4A3B435AD7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BF9E08-199D-4EED-898E-3F6DA2043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C5DA-5AF1-47BD-A979-0AD6353A8D6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B9ECBC-9266-46C2-8E1B-9DB9E00CA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E26495-9236-460D-B872-DDBB0CBE5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CA1DF-0EEF-467E-9D88-84D555ADFA1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95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F357341-F6DB-45FF-A25B-89E98B1F96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4CF5878-C2EF-466C-86F7-A54B43ADD5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0695E84-9EB7-43C5-B4C9-2B476E878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C5DA-5AF1-47BD-A979-0AD6353A8D6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5555F6E-25A3-4EC4-8A20-2E3A01EA8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77EF5F-59AE-4377-971C-261EE8C72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CA1DF-0EEF-467E-9D88-84D555ADFA1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398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974627-AC54-4D8F-A027-5C455CACE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C42C89-3B9A-4D8B-A163-AC8D5C7B1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39BFCB-4BDD-4AC1-A1B1-9D69B0305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C5DA-5AF1-47BD-A979-0AD6353A8D6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3C4387-FAAA-4ED0-8619-8585DF1F7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AEF572-ED09-4093-8A4D-E073EA50E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CA1DF-0EEF-467E-9D88-84D555ADFA1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524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B9CE0C-3F80-4A4E-B499-33FA7A6ED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BEA40DF-50E2-4818-8FB7-4718D6C3F3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213D2D-B536-48E0-BA61-722AA497F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C5DA-5AF1-47BD-A979-0AD6353A8D6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831565-351E-4F5A-B1CD-BF16BA593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C70193F-2E32-4FE7-A795-554933B6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CA1DF-0EEF-467E-9D88-84D555ADFA1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105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CF8C26-E462-4FAA-8C9B-28D4A7D00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C21BD1-6837-45C6-B60F-7686858F59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5BC8935-87C0-4030-B3E2-4CFC7C1F25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8A61712-FD26-47EB-BA39-BA835009D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C5DA-5AF1-47BD-A979-0AD6353A8D6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E63B2E4-5917-4D6C-8E83-A574A2FA4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02E5898-2017-4F54-A171-483EB8B08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CA1DF-0EEF-467E-9D88-84D555ADFA1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405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7EC04D-A89D-47B3-AE1B-89587AB6C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861D519-5B25-491A-B1D7-7BAB2CFC2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567676C-2FC7-4973-AB56-7480999E1A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8B620B0-D483-4622-AA14-E089616C19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DCB2F23-BF62-44CE-9EAB-254B1B8AF9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6D7EDE1-BD06-4025-8F26-34F024629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C5DA-5AF1-47BD-A979-0AD6353A8D6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E9A20AE-8D4C-4B93-A407-A24343ACC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1100BCA-C23E-4A05-B14D-D76241F42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CA1DF-0EEF-467E-9D88-84D555ADFA1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423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A25B3C-36B2-4B73-B641-9E5F02080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9AD5332-C550-4F95-AD37-A8E6876B7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C5DA-5AF1-47BD-A979-0AD6353A8D6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0648790-862B-4EDF-8AC3-2992E90BD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D1DCACF-52B9-4643-894A-ADC83369C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CA1DF-0EEF-467E-9D88-84D555ADFA1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554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527D95B-8885-41E5-826B-E9321B779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C5DA-5AF1-47BD-A979-0AD6353A8D6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A6773FF-2BCB-4C49-B401-98DB7A799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9788B3A-C8BD-4327-B74C-F6CDBBD43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CA1DF-0EEF-467E-9D88-84D555ADFA1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01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A0EA9E-8C4E-4A3C-B8AC-C248AC1E5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E28631-4F99-436A-B583-A0A2B9132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62BAE8C-246A-4B0A-8EE4-81D64DAFE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F4760-FF70-4BD9-9E93-ACC50F8D0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C5DA-5AF1-47BD-A979-0AD6353A8D6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9D1632D-2C3C-4780-B726-D2D6BDA8F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B103FF5-CC26-45C6-ACA4-8A8BEFBC3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CA1DF-0EEF-467E-9D88-84D555ADFA1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503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635470-EE14-441B-9976-2511E2C6E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F7B5544-3C88-48A2-8127-EBBE0EE32E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D5DAC24-98C8-448F-8C3B-8BF7E49F9B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1355926-096E-4C31-AD5A-55B2FDE43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C5DA-5AF1-47BD-A979-0AD6353A8D6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DD0D6D0-D3EE-4E00-A8C2-B9ABE184C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DB42F55-CC6C-475B-83C0-783F31E78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CA1DF-0EEF-467E-9D88-84D555ADFA1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173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F944BCE-4B6D-44E7-B645-03124BC98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E95BC40-9662-4BAB-822A-F547FD659C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167540-C659-4D48-A06F-732B301881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0C5DA-5AF1-47BD-A979-0AD6353A8D6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B8BB89-00E8-402A-87FB-4347A582E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EA1AB5-FAF9-43B5-BA19-74C209BC80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CA1DF-0EEF-467E-9D88-84D555ADFA1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63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7" Type="http://schemas.openxmlformats.org/officeDocument/2006/relationships/image" Target="../media/image5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4.tmp"/><Relationship Id="rId4" Type="http://schemas.openxmlformats.org/officeDocument/2006/relationships/image" Target="../media/image3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39AF39-B6E4-4EF6-AF09-6F0DB1288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5356" y="524710"/>
            <a:ext cx="9047922" cy="837121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gency FB" panose="020B0503020202020204" pitchFamily="34" charset="0"/>
              </a:rPr>
              <a:t>OpEm Team – Starting Points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89EA4D8-0B20-4522-B2D7-C5F9966CF9F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83"/>
          <a:stretch/>
        </p:blipFill>
        <p:spPr>
          <a:xfrm>
            <a:off x="4918885" y="1620174"/>
            <a:ext cx="7077646" cy="837121"/>
          </a:xfrm>
          <a:prstGeom prst="rect">
            <a:avLst/>
          </a:prstGeom>
        </p:spPr>
      </p:pic>
      <p:pic>
        <p:nvPicPr>
          <p:cNvPr id="6" name="Grafik 5" descr="Ein Bild, das Text enthält.&#10;&#10;Automatisch generierte Beschreibung">
            <a:extLst>
              <a:ext uri="{FF2B5EF4-FFF2-40B4-BE49-F238E27FC236}">
                <a16:creationId xmlns:a16="http://schemas.microsoft.com/office/drawing/2014/main" id="{A3B9974F-EEA3-4A7B-9493-87A81F883E9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73"/>
          <a:stretch/>
        </p:blipFill>
        <p:spPr>
          <a:xfrm>
            <a:off x="4911668" y="2666568"/>
            <a:ext cx="7084863" cy="119795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26B8078D-7322-4CB1-83BE-06408E63291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25"/>
          <a:stretch/>
        </p:blipFill>
        <p:spPr>
          <a:xfrm>
            <a:off x="4902955" y="3993932"/>
            <a:ext cx="7093576" cy="873204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70EAE906-D767-4CA8-860B-E52C300BB06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256"/>
          <a:stretch/>
        </p:blipFill>
        <p:spPr>
          <a:xfrm>
            <a:off x="4881358" y="5175485"/>
            <a:ext cx="7115174" cy="79382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itel 1">
                <a:extLst>
                  <a:ext uri="{FF2B5EF4-FFF2-40B4-BE49-F238E27FC236}">
                    <a16:creationId xmlns:a16="http://schemas.microsoft.com/office/drawing/2014/main" id="{23A32D08-2DC0-4A4F-8849-ECD2FA29868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220328" y="2467603"/>
                <a:ext cx="4156212" cy="55224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de-AT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AT" sz="2000" b="0" i="1" smtClean="0">
                            <a:latin typeface="Cambria Math" panose="02040503050406030204" pitchFamily="18" charset="0"/>
                          </a:rPr>
                          <m:t>𝐶𝑂</m:t>
                        </m:r>
                      </m:e>
                      <m:sub>
                        <m:r>
                          <a:rPr lang="de-AT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AT" sz="2000" dirty="0">
                    <a:latin typeface="Agency FB" panose="020B0503020202020204" pitchFamily="34" charset="0"/>
                  </a:rPr>
                  <a:t> Doc Color/Icon </a:t>
                </a:r>
                <a:r>
                  <a:rPr lang="en-US" sz="2000" dirty="0">
                    <a:latin typeface="Agency FB" panose="020B0503020202020204" pitchFamily="34" charset="0"/>
                  </a:rPr>
                  <a:t>Scheme</a:t>
                </a:r>
              </a:p>
            </p:txBody>
          </p:sp>
        </mc:Choice>
        <mc:Fallback xmlns="">
          <p:sp>
            <p:nvSpPr>
              <p:cNvPr id="16" name="Titel 1">
                <a:extLst>
                  <a:ext uri="{FF2B5EF4-FFF2-40B4-BE49-F238E27FC236}">
                    <a16:creationId xmlns:a16="http://schemas.microsoft.com/office/drawing/2014/main" id="{23A32D08-2DC0-4A4F-8849-ECD2FA2986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20328" y="2467603"/>
                <a:ext cx="4156212" cy="552240"/>
              </a:xfrm>
              <a:prstGeom prst="rect">
                <a:avLst/>
              </a:prstGeom>
              <a:blipFill>
                <a:blip r:embed="rId6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Inhaltsplatzhalter 4" descr="Ein Bild, das Text enthält.&#10;&#10;Automatisch generierte Beschreibung">
            <a:extLst>
              <a:ext uri="{FF2B5EF4-FFF2-40B4-BE49-F238E27FC236}">
                <a16:creationId xmlns:a16="http://schemas.microsoft.com/office/drawing/2014/main" id="{5E87BD8F-6447-474B-A0F7-6FF761CF1CE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276" y="2976771"/>
            <a:ext cx="4480543" cy="90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120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Breitbild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Agency FB</vt:lpstr>
      <vt:lpstr>Arial</vt:lpstr>
      <vt:lpstr>Calibri</vt:lpstr>
      <vt:lpstr>Calibri Light</vt:lpstr>
      <vt:lpstr>Cambria Math</vt:lpstr>
      <vt:lpstr>Office</vt:lpstr>
      <vt:lpstr>OpEm Team – Starting Points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OpEm Team – Starting Points</dc:title>
  <dc:creator>Anna Knörr</dc:creator>
  <cp:lastModifiedBy>Anna Knörr</cp:lastModifiedBy>
  <cp:revision>1</cp:revision>
  <dcterms:created xsi:type="dcterms:W3CDTF">2021-02-27T09:32:47Z</dcterms:created>
  <dcterms:modified xsi:type="dcterms:W3CDTF">2021-02-27T09:33:24Z</dcterms:modified>
</cp:coreProperties>
</file>