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7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34DF8-0925-4AB3-9EAF-0220C0E6B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300613-0864-4FDE-8F4D-0E7111BA5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1E4995-A738-468C-A798-385385200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D2F6E4-0E17-48A2-A459-A467220E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FB47A4-D849-482F-A4EA-208C7E20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2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6F1E9-4145-475C-9048-B3F78E71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110F6B-7C04-48DA-A117-C1F2EAAFA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CEC706-F701-46FF-B11D-F7BC3E53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BEF6C3-FCA9-4D69-A428-AA4313D7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653802-078C-418D-877C-93AFA361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E825D49-679A-4963-9810-C54284463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783042-441D-4A12-9FDE-B627C751F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5B6909-19B4-41CA-93FB-A80FD81B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61FDB9-D589-4C45-9520-999E0C6C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DFC399-1E11-4B67-AEA0-270A414C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6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5B177-B71D-4379-B8E2-E7D28CD3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3995FA-84D6-42C1-8627-FE83AE025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44B676-F203-4032-B9BF-F29AD9A3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079CF-1522-4112-8D9B-C08131C1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744687-8179-463B-9CA8-184C4505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0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7DE30-0466-4BCB-A03B-26FC8E68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58553C-7661-4B6B-A6F5-5C4455117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47DD2C-CCC2-4D97-94BF-CB62D329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4CE855-7281-4C50-8E90-39EB04F0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23FD80-8188-49E2-BB8F-D12D2981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5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452E2-A870-4760-B539-2A056695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67C442-766C-4BE2-B55C-729CA99D6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39BE62-B089-496B-A5B9-70566650E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5A9D11-6795-4BA4-B20A-CA2F5997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8D067E-13AC-4118-AA15-416932E2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FA41AF-8823-4F54-9811-EC37F239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10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B317D-FE71-4328-8C2B-D2E0B0ED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7B9622-048A-4B21-879A-BF8134633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48A5FC-25C0-4A5E-B652-6EA28D790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9E7CDB2-960F-47CE-8F9F-45F9B92C4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D0F07AF-5E7B-46F0-9B91-55711DBE6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762BBC1-3B62-4717-8931-45B89E0E4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36516F-8DA8-4C03-8212-1790D9F8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701218B-916C-4A60-960B-16576D26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3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78BED-9BFF-4BDC-BD96-DC1D82A8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4A64DE7-BEEB-47EE-AFE9-C171001B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482396-92ED-434D-856D-0E275AB23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8D7B4E-B693-43E7-A340-763FCE874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12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16511E-67A2-45B8-A613-7E4DAFD40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60F0D9-95C8-457B-A988-738C9C11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335C13-3013-4368-A7AD-8A0D289A1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47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30C36-9D0B-4FBB-8244-C4965226D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4972C-1AC9-4376-A935-FE4D18265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433B72-ADCB-4908-B959-ABACCAA38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466C1-4F43-4642-ADBF-C2009541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FF79F3-1572-4753-812D-0D35025A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FE84B1-01AB-4D42-B70E-3350B375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2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59811-C14D-4934-A524-BFD5F05A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158161-648B-42D6-BB7B-A2B0147BB9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A3A35B-CF3A-493F-8B03-604913358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BF5510-8DFC-44FF-9A76-9E7911547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C0AE0F-AA42-46D4-9484-B53FA523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864A02-56F0-4D8B-A668-6DE44F43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0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D68DC4-D806-426C-9457-E6BC4F95F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BBA41C-1A68-4A2F-82DC-5C0ED8535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556D78-8235-4727-9FC6-D5D38B957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DA20C-A840-49B2-8109-1F5476EB94C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DC49E0-F63D-43FE-B547-5F98FB8EB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065-3562-4999-AC05-E0C6A4CA1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8422-4FCC-4C9A-9E61-18E672046DF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6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Relationship Id="rId9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9AF39-B6E4-4EF6-AF09-6F0DB12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59" y="470048"/>
            <a:ext cx="9047922" cy="83712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gency FB" panose="020B0503020202020204" pitchFamily="34" charset="0"/>
              </a:rPr>
              <a:t>Education Team – Starting Points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E848D43-0EEB-4E4B-908A-C464760D15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05"/>
          <a:stretch/>
        </p:blipFill>
        <p:spPr>
          <a:xfrm>
            <a:off x="5326337" y="1351723"/>
            <a:ext cx="6719890" cy="76880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72E12A8-F383-4705-8D00-14FE1C67AC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55"/>
          <a:stretch/>
        </p:blipFill>
        <p:spPr>
          <a:xfrm>
            <a:off x="5311826" y="2196817"/>
            <a:ext cx="6734401" cy="78229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914F1AF-66D9-4020-A3BE-BD3C5C93A14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55"/>
          <a:stretch/>
        </p:blipFill>
        <p:spPr>
          <a:xfrm>
            <a:off x="5311818" y="3009077"/>
            <a:ext cx="6734401" cy="64066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31B88B5-17F0-4208-BB7A-A5CA82FCF15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8" r="9939"/>
          <a:stretch/>
        </p:blipFill>
        <p:spPr>
          <a:xfrm>
            <a:off x="5316660" y="3626802"/>
            <a:ext cx="6729559" cy="71662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CFDAA730-8E4A-4A5A-9A00-5C5AB606DD7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1"/>
          <a:stretch/>
        </p:blipFill>
        <p:spPr>
          <a:xfrm>
            <a:off x="5306984" y="4462167"/>
            <a:ext cx="6729559" cy="74182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FB281E7-4AFE-4481-B8AF-8E6B2E73599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55"/>
          <a:stretch/>
        </p:blipFill>
        <p:spPr>
          <a:xfrm>
            <a:off x="5311828" y="5321642"/>
            <a:ext cx="6734391" cy="7283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el 1">
                <a:extLst>
                  <a:ext uri="{FF2B5EF4-FFF2-40B4-BE49-F238E27FC236}">
                    <a16:creationId xmlns:a16="http://schemas.microsoft.com/office/drawing/2014/main" id="{084A17C7-FE0D-4ADD-89CA-567E1E737B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latin typeface="Agency FB" panose="020B0503020202020204" pitchFamily="34" charset="0"/>
                  </a:rPr>
                  <a:t> Doc Color/Icon </a:t>
                </a:r>
                <a:r>
                  <a:rPr lang="en-US" sz="2000" dirty="0">
                    <a:latin typeface="Agency FB" panose="020B0503020202020204" pitchFamily="34" charset="0"/>
                  </a:rPr>
                  <a:t>Scheme</a:t>
                </a:r>
              </a:p>
            </p:txBody>
          </p:sp>
        </mc:Choice>
        <mc:Fallback xmlns="">
          <p:sp>
            <p:nvSpPr>
              <p:cNvPr id="18" name="Titel 1">
                <a:extLst>
                  <a:ext uri="{FF2B5EF4-FFF2-40B4-BE49-F238E27FC236}">
                    <a16:creationId xmlns:a16="http://schemas.microsoft.com/office/drawing/2014/main" id="{084A17C7-FE0D-4ADD-89CA-567E1E737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  <a:blipFill>
                <a:blip r:embed="rId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12450252-2022-4724-9B44-8EB2D56BF9F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6" y="2976771"/>
            <a:ext cx="4480543" cy="9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3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Cambria Math</vt:lpstr>
      <vt:lpstr>Office</vt:lpstr>
      <vt:lpstr>Education Team – Starting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Team – Starting Points</dc:title>
  <dc:creator>Anna Knörr</dc:creator>
  <cp:lastModifiedBy>Anna Knörr</cp:lastModifiedBy>
  <cp:revision>1</cp:revision>
  <dcterms:created xsi:type="dcterms:W3CDTF">2021-02-27T09:35:26Z</dcterms:created>
  <dcterms:modified xsi:type="dcterms:W3CDTF">2021-02-27T09:35:46Z</dcterms:modified>
</cp:coreProperties>
</file>