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917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503098-000D-458D-9BFB-1CBAF8260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C2F9BEF-681B-42C2-B0FA-34C393D2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2B9CA2-8C74-4BC3-AF89-6F9BA209E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074D03-3ACC-43E8-8F49-5E8C1BDD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FB703-270C-4DB8-917D-B4D8CBE8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947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5CA48-EDC3-4478-AF14-A8E080B9D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787C5-1364-4643-BD76-FAC4C391E9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AD90B2-D4AF-4701-8E1B-9EC79AD7D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38F5D1-F0E0-4910-8B1C-4A492F33B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77452C-D152-4828-855C-E9E4F840D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95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808CA5C-89FB-411D-8198-842A50024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7973F4-9C21-4ED7-ABB3-8E2D8FD5A6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3EFDAF-8856-428C-AC66-44DAFE21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3CD8D-D537-4849-9385-AF31B588A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2315F9-1D9A-4990-8849-DBF167F3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3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3579FC-1E10-4E48-9A39-2F21B333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278E84A-9341-4C89-B1F2-A997C589A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A5224D-3A9A-4225-B48C-3936F5AD1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09E623-4EFC-4DED-B0E3-2CF8ACE12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4D34777-F667-45A7-9862-1745C99DC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1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09C8EF-8BC4-4BDE-863E-E7B766E7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BE4925-9393-4004-B309-E9CB1E1D7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40FD2E-11C3-4B5F-A6EB-4DA611649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94BE65-F320-45AD-A024-AE1E03E6F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AC3A837-3488-4256-B5F1-13DE3E45F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4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BDA52-E94A-48BC-AF78-EA735EF01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DFFD52-4BDB-47C9-A2B8-4C4F3C3286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1F8C15-6378-45B3-BC1B-B25E1D81D2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5FDADA-7E67-4361-84C0-65AC3E092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18E0431-C1B0-4BA2-8470-18F6EFE60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AFC47A-334B-47F5-A234-7E59C936E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10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CB92DE-C13C-4676-8EDB-E4EE6E146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64FF95-C4A7-4954-A4B4-3BDBD4C83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8EC569-565C-4731-9BC8-0859F1A3A0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042E043-01C6-4982-A8ED-C5C687C373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6239AD-E1E1-4028-8777-4A1DDDBC3F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68DC50D-08DF-41CD-85E4-C3968205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038228B-00B8-4F5B-86DD-5A95FB5AF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0EF1736-CBF2-4694-BC2E-B7F734CF8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6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FA17D-644A-4936-9CEA-42D35D899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65DF44D-4872-449F-BC75-ED427EC3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7CB57AB-5642-4447-BC46-2239618A6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6661E4-0664-4E39-A040-0602DA541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94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F7903C-DD14-4961-A579-EBC9F742E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416509-D11C-4FE8-B590-8E8350EA3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F8E6A54-9440-4D5B-8C34-86858C420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49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F21189-B1F9-4034-A541-7468D7CDC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4F446B-8FBF-446F-BE13-1DA1ADC69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0F0E298-468D-471F-977D-65DD6FF97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F7ED8A-F96A-474A-A114-D77D61A8C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D8924F-1C1A-4EF6-9328-5B5F8C2F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ACF89A-9222-435F-B36F-9D437BFF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539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68828B-83C0-4AF4-9E0F-F462327DF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840B79-1366-470E-9179-72D1E7CC6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490E2BC-2836-4F4E-82FE-529C7FC2A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ABD8247-872C-4EFE-8B1C-59BCAB0D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2ABD20-DB2E-4F15-8E76-1D531ECC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508B01-8B06-4555-B129-46085EBC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764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79B0D41-4EA3-4DBB-82A3-6FF174B2F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B43CBA-11D2-4ADB-BB51-3B1F9E74D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94F1DA-D2DE-4246-9F13-B3CCC993B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83234-0E47-4D2B-9797-7D7E36A0C82C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C634C1-D9DA-4D92-9C95-AF04FC06F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1A9BE5-6245-4E63-A281-DC7D0ADE5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CF9DA-EB03-4C26-8B4D-BC873FD1FC6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39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tmp"/><Relationship Id="rId7" Type="http://schemas.openxmlformats.org/officeDocument/2006/relationships/image" Target="../media/image8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4.tmp"/><Relationship Id="rId4" Type="http://schemas.openxmlformats.org/officeDocument/2006/relationships/image" Target="../media/image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39AF39-B6E4-4EF6-AF09-6F0DB1288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2615" y="161931"/>
            <a:ext cx="9047922" cy="83712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gency FB" panose="020B0503020202020204" pitchFamily="34" charset="0"/>
              </a:rPr>
              <a:t>CO2 Path Team – Starting Points</a:t>
            </a:r>
          </a:p>
        </p:txBody>
      </p:sp>
      <p:pic>
        <p:nvPicPr>
          <p:cNvPr id="19" name="Grafik 18" descr="Ein Bild, das Text enthält.&#10;&#10;Automatisch generierte Beschreibung">
            <a:extLst>
              <a:ext uri="{FF2B5EF4-FFF2-40B4-BE49-F238E27FC236}">
                <a16:creationId xmlns:a16="http://schemas.microsoft.com/office/drawing/2014/main" id="{FC519CB3-7269-4653-8713-D3963C59F1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46"/>
          <a:stretch/>
        </p:blipFill>
        <p:spPr>
          <a:xfrm>
            <a:off x="5294618" y="945589"/>
            <a:ext cx="6542886" cy="1296818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CBC7BFD6-C57D-4E57-9AA7-0D9B8C4CB1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95"/>
          <a:stretch/>
        </p:blipFill>
        <p:spPr>
          <a:xfrm>
            <a:off x="5268554" y="2223760"/>
            <a:ext cx="6568950" cy="767504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5CBFE738-0099-4FA0-AF98-04ADF96C0D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89"/>
          <a:stretch/>
        </p:blipFill>
        <p:spPr>
          <a:xfrm>
            <a:off x="5290476" y="4742590"/>
            <a:ext cx="6568950" cy="893216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38525107-7F38-4301-94E2-121257BB108D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14"/>
          <a:stretch/>
        </p:blipFill>
        <p:spPr>
          <a:xfrm>
            <a:off x="5322627" y="5658552"/>
            <a:ext cx="6568950" cy="820436"/>
          </a:xfrm>
          <a:prstGeom prst="rect">
            <a:avLst/>
          </a:prstGeom>
        </p:spPr>
      </p:pic>
      <p:pic>
        <p:nvPicPr>
          <p:cNvPr id="26" name="Grafik 25" descr="Ein Bild, das Tisch enthält.&#10;&#10;Automatisch generierte Beschreibung">
            <a:extLst>
              <a:ext uri="{FF2B5EF4-FFF2-40B4-BE49-F238E27FC236}">
                <a16:creationId xmlns:a16="http://schemas.microsoft.com/office/drawing/2014/main" id="{3832F256-E1D1-48C5-AC8E-76202CBF784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90"/>
          <a:stretch/>
        </p:blipFill>
        <p:spPr>
          <a:xfrm>
            <a:off x="5013255" y="2941049"/>
            <a:ext cx="6824249" cy="18128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itel 1">
                <a:extLst>
                  <a:ext uri="{FF2B5EF4-FFF2-40B4-BE49-F238E27FC236}">
                    <a16:creationId xmlns:a16="http://schemas.microsoft.com/office/drawing/2014/main" id="{367DDE55-0A2F-4621-9EF3-F243881C9DE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AT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𝐶𝑂</m:t>
                        </m:r>
                      </m:e>
                      <m:sub>
                        <m:r>
                          <a:rPr lang="de-AT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AT" sz="2000" dirty="0">
                    <a:latin typeface="Agency FB" panose="020B0503020202020204" pitchFamily="34" charset="0"/>
                  </a:rPr>
                  <a:t> Doc Color/Icon </a:t>
                </a:r>
                <a:r>
                  <a:rPr lang="en-US" sz="2000" dirty="0">
                    <a:latin typeface="Agency FB" panose="020B0503020202020204" pitchFamily="34" charset="0"/>
                  </a:rPr>
                  <a:t>Scheme</a:t>
                </a:r>
              </a:p>
            </p:txBody>
          </p:sp>
        </mc:Choice>
        <mc:Fallback xmlns="">
          <p:sp>
            <p:nvSpPr>
              <p:cNvPr id="27" name="Titel 1">
                <a:extLst>
                  <a:ext uri="{FF2B5EF4-FFF2-40B4-BE49-F238E27FC236}">
                    <a16:creationId xmlns:a16="http://schemas.microsoft.com/office/drawing/2014/main" id="{367DDE55-0A2F-4621-9EF3-F243881C9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0328" y="2467603"/>
                <a:ext cx="4156212" cy="552240"/>
              </a:xfrm>
              <a:prstGeom prst="rect">
                <a:avLst/>
              </a:prstGeom>
              <a:blipFill>
                <a:blip r:embed="rId7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Inhalts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C6771B2C-9CC8-436F-9269-171024082A8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76" y="2976771"/>
            <a:ext cx="4480543" cy="90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84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Cambria Math</vt:lpstr>
      <vt:lpstr>Office</vt:lpstr>
      <vt:lpstr>CO2 Path Team – Starting Points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CO2 Path Team – Starting Points</dc:title>
  <dc:creator>Anna Knörr</dc:creator>
  <cp:lastModifiedBy>Anna Knörr</cp:lastModifiedBy>
  <cp:revision>1</cp:revision>
  <dcterms:created xsi:type="dcterms:W3CDTF">2021-02-27T09:31:37Z</dcterms:created>
  <dcterms:modified xsi:type="dcterms:W3CDTF">2021-02-27T09:32:04Z</dcterms:modified>
</cp:coreProperties>
</file>